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57" r:id="rId5"/>
    <p:sldId id="268" r:id="rId6"/>
    <p:sldId id="260" r:id="rId7"/>
    <p:sldId id="266" r:id="rId8"/>
    <p:sldId id="269" r:id="rId9"/>
    <p:sldId id="267" r:id="rId10"/>
    <p:sldId id="264" r:id="rId11"/>
    <p:sldId id="265" r:id="rId12"/>
    <p:sldId id="263" r:id="rId13"/>
    <p:sldId id="262" r:id="rId14"/>
    <p:sldId id="270" r:id="rId15"/>
    <p:sldId id="274" r:id="rId16"/>
    <p:sldId id="271" r:id="rId17"/>
    <p:sldId id="272" r:id="rId18"/>
    <p:sldId id="273" r:id="rId19"/>
  </p:sldIdLst>
  <p:sldSz cx="9144000" cy="6858000" type="screen4x3"/>
  <p:notesSz cx="6858000" cy="9144000"/>
  <p:defaultTextStyle>
    <a:defPPr>
      <a:defRPr lang="et-E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123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itlislai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ealkiri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t-EE" smtClean="0"/>
              <a:t>Klõpsake tiitlilaadi muutmiseks</a:t>
            </a:r>
            <a:endParaRPr lang="et-EE"/>
          </a:p>
        </p:txBody>
      </p:sp>
      <p:sp>
        <p:nvSpPr>
          <p:cNvPr id="3" name="Alapealkiri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t-EE" smtClean="0"/>
              <a:t>Klõpsake juhtslaidi alamtiitli laadi redigeerimiseks</a:t>
            </a:r>
            <a:endParaRPr lang="et-EE"/>
          </a:p>
        </p:txBody>
      </p:sp>
      <p:sp>
        <p:nvSpPr>
          <p:cNvPr id="4" name="Kuupäeva kohatäid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AE99A-A1D1-4ABE-8257-4DFE65B69C3F}" type="datetimeFigureOut">
              <a:rPr lang="et-EE" smtClean="0"/>
              <a:t>27.11.2011</a:t>
            </a:fld>
            <a:endParaRPr lang="et-EE"/>
          </a:p>
        </p:txBody>
      </p:sp>
      <p:sp>
        <p:nvSpPr>
          <p:cNvPr id="5" name="Jaluse kohatäid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t-EE"/>
          </a:p>
        </p:txBody>
      </p:sp>
      <p:sp>
        <p:nvSpPr>
          <p:cNvPr id="6" name="Slaidinumbri kohatä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D0617-0E67-4722-BF70-32AD8983E014}" type="slidenum">
              <a:rPr lang="et-EE" smtClean="0"/>
              <a:t>‹#›</a:t>
            </a:fld>
            <a:endParaRPr lang="et-E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itel ja vertikaal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ealkiri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t-EE" smtClean="0"/>
              <a:t>Klõpsake tiitlilaadi muutmiseks</a:t>
            </a:r>
            <a:endParaRPr lang="et-EE"/>
          </a:p>
        </p:txBody>
      </p:sp>
      <p:sp>
        <p:nvSpPr>
          <p:cNvPr id="3" name="Vertikaalteksti kohatäid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t-EE" smtClean="0"/>
              <a:t>Klõpsake juhtslaidi teksti laadide redigeerimiseks</a:t>
            </a:r>
          </a:p>
          <a:p>
            <a:pPr lvl="1"/>
            <a:r>
              <a:rPr lang="et-EE" smtClean="0"/>
              <a:t>Teine tase</a:t>
            </a:r>
          </a:p>
          <a:p>
            <a:pPr lvl="2"/>
            <a:r>
              <a:rPr lang="et-EE" smtClean="0"/>
              <a:t>Kolmas tase</a:t>
            </a:r>
          </a:p>
          <a:p>
            <a:pPr lvl="3"/>
            <a:r>
              <a:rPr lang="et-EE" smtClean="0"/>
              <a:t>Neljas tase</a:t>
            </a:r>
          </a:p>
          <a:p>
            <a:pPr lvl="4"/>
            <a:r>
              <a:rPr lang="et-EE" smtClean="0"/>
              <a:t>Viies tase</a:t>
            </a:r>
            <a:endParaRPr lang="et-EE"/>
          </a:p>
        </p:txBody>
      </p:sp>
      <p:sp>
        <p:nvSpPr>
          <p:cNvPr id="4" name="Kuupäeva kohatäid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AE99A-A1D1-4ABE-8257-4DFE65B69C3F}" type="datetimeFigureOut">
              <a:rPr lang="et-EE" smtClean="0"/>
              <a:t>27.11.2011</a:t>
            </a:fld>
            <a:endParaRPr lang="et-EE"/>
          </a:p>
        </p:txBody>
      </p:sp>
      <p:sp>
        <p:nvSpPr>
          <p:cNvPr id="5" name="Jaluse kohatäid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t-EE"/>
          </a:p>
        </p:txBody>
      </p:sp>
      <p:sp>
        <p:nvSpPr>
          <p:cNvPr id="6" name="Slaidinumbri kohatä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D0617-0E67-4722-BF70-32AD8983E014}" type="slidenum">
              <a:rPr lang="et-EE" smtClean="0"/>
              <a:t>‹#›</a:t>
            </a:fld>
            <a:endParaRPr lang="et-E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altiitel ja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alti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t-EE" smtClean="0"/>
              <a:t>Klõpsake tiitlilaadi muutmiseks</a:t>
            </a:r>
            <a:endParaRPr lang="et-EE"/>
          </a:p>
        </p:txBody>
      </p:sp>
      <p:sp>
        <p:nvSpPr>
          <p:cNvPr id="3" name="Vertikaalteksti kohatäid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t-EE" smtClean="0"/>
              <a:t>Klõpsake juhtslaidi teksti laadide redigeerimiseks</a:t>
            </a:r>
          </a:p>
          <a:p>
            <a:pPr lvl="1"/>
            <a:r>
              <a:rPr lang="et-EE" smtClean="0"/>
              <a:t>Teine tase</a:t>
            </a:r>
          </a:p>
          <a:p>
            <a:pPr lvl="2"/>
            <a:r>
              <a:rPr lang="et-EE" smtClean="0"/>
              <a:t>Kolmas tase</a:t>
            </a:r>
          </a:p>
          <a:p>
            <a:pPr lvl="3"/>
            <a:r>
              <a:rPr lang="et-EE" smtClean="0"/>
              <a:t>Neljas tase</a:t>
            </a:r>
          </a:p>
          <a:p>
            <a:pPr lvl="4"/>
            <a:r>
              <a:rPr lang="et-EE" smtClean="0"/>
              <a:t>Viies tase</a:t>
            </a:r>
            <a:endParaRPr lang="et-EE"/>
          </a:p>
        </p:txBody>
      </p:sp>
      <p:sp>
        <p:nvSpPr>
          <p:cNvPr id="4" name="Kuupäeva kohatäid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AE99A-A1D1-4ABE-8257-4DFE65B69C3F}" type="datetimeFigureOut">
              <a:rPr lang="et-EE" smtClean="0"/>
              <a:t>27.11.2011</a:t>
            </a:fld>
            <a:endParaRPr lang="et-EE"/>
          </a:p>
        </p:txBody>
      </p:sp>
      <p:sp>
        <p:nvSpPr>
          <p:cNvPr id="5" name="Jaluse kohatäid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t-EE"/>
          </a:p>
        </p:txBody>
      </p:sp>
      <p:sp>
        <p:nvSpPr>
          <p:cNvPr id="6" name="Slaidinumbri kohatä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D0617-0E67-4722-BF70-32AD8983E014}" type="slidenum">
              <a:rPr lang="et-EE" smtClean="0"/>
              <a:t>‹#›</a:t>
            </a:fld>
            <a:endParaRPr lang="et-E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itel ja sis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ealkiri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t-EE" smtClean="0"/>
              <a:t>Klõpsake tiitlilaadi muutmiseks</a:t>
            </a:r>
            <a:endParaRPr lang="et-EE"/>
          </a:p>
        </p:txBody>
      </p:sp>
      <p:sp>
        <p:nvSpPr>
          <p:cNvPr id="3" name="Sisu kohatäid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t-EE" smtClean="0"/>
              <a:t>Klõpsake juhtslaidi teksti laadide redigeerimiseks</a:t>
            </a:r>
          </a:p>
          <a:p>
            <a:pPr lvl="1"/>
            <a:r>
              <a:rPr lang="et-EE" smtClean="0"/>
              <a:t>Teine tase</a:t>
            </a:r>
          </a:p>
          <a:p>
            <a:pPr lvl="2"/>
            <a:r>
              <a:rPr lang="et-EE" smtClean="0"/>
              <a:t>Kolmas tase</a:t>
            </a:r>
          </a:p>
          <a:p>
            <a:pPr lvl="3"/>
            <a:r>
              <a:rPr lang="et-EE" smtClean="0"/>
              <a:t>Neljas tase</a:t>
            </a:r>
          </a:p>
          <a:p>
            <a:pPr lvl="4"/>
            <a:r>
              <a:rPr lang="et-EE" smtClean="0"/>
              <a:t>Viies tase</a:t>
            </a:r>
            <a:endParaRPr lang="et-EE"/>
          </a:p>
        </p:txBody>
      </p:sp>
      <p:sp>
        <p:nvSpPr>
          <p:cNvPr id="4" name="Kuupäeva kohatäid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AE99A-A1D1-4ABE-8257-4DFE65B69C3F}" type="datetimeFigureOut">
              <a:rPr lang="et-EE" smtClean="0"/>
              <a:t>27.11.2011</a:t>
            </a:fld>
            <a:endParaRPr lang="et-EE"/>
          </a:p>
        </p:txBody>
      </p:sp>
      <p:sp>
        <p:nvSpPr>
          <p:cNvPr id="5" name="Jaluse kohatäid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t-EE"/>
          </a:p>
        </p:txBody>
      </p:sp>
      <p:sp>
        <p:nvSpPr>
          <p:cNvPr id="6" name="Slaidinumbri kohatä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D0617-0E67-4722-BF70-32AD8983E014}" type="slidenum">
              <a:rPr lang="et-EE" smtClean="0"/>
              <a:t>‹#›</a:t>
            </a:fld>
            <a:endParaRPr lang="et-E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Jaotise pä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ealkiri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t-EE" smtClean="0"/>
              <a:t>Klõpsake tiitlilaadi muutmiseks</a:t>
            </a:r>
            <a:endParaRPr lang="et-EE"/>
          </a:p>
        </p:txBody>
      </p:sp>
      <p:sp>
        <p:nvSpPr>
          <p:cNvPr id="3" name="Teksti kohatäid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t-EE" smtClean="0"/>
              <a:t>Klõpsake juhtslaidi teksti laadide redigeerimiseks</a:t>
            </a:r>
          </a:p>
        </p:txBody>
      </p:sp>
      <p:sp>
        <p:nvSpPr>
          <p:cNvPr id="4" name="Kuupäeva kohatäid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AE99A-A1D1-4ABE-8257-4DFE65B69C3F}" type="datetimeFigureOut">
              <a:rPr lang="et-EE" smtClean="0"/>
              <a:t>27.11.2011</a:t>
            </a:fld>
            <a:endParaRPr lang="et-EE"/>
          </a:p>
        </p:txBody>
      </p:sp>
      <p:sp>
        <p:nvSpPr>
          <p:cNvPr id="5" name="Jaluse kohatäid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t-EE"/>
          </a:p>
        </p:txBody>
      </p:sp>
      <p:sp>
        <p:nvSpPr>
          <p:cNvPr id="6" name="Slaidinumbri kohatä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D0617-0E67-4722-BF70-32AD8983E014}" type="slidenum">
              <a:rPr lang="et-EE" smtClean="0"/>
              <a:t>‹#›</a:t>
            </a:fld>
            <a:endParaRPr lang="et-E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Kaks sis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ealkiri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t-EE" smtClean="0"/>
              <a:t>Klõpsake tiitlilaadi muutmiseks</a:t>
            </a:r>
            <a:endParaRPr lang="et-EE"/>
          </a:p>
        </p:txBody>
      </p:sp>
      <p:sp>
        <p:nvSpPr>
          <p:cNvPr id="3" name="Sisu kohatäide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t-EE" smtClean="0"/>
              <a:t>Klõpsake juhtslaidi teksti laadide redigeerimiseks</a:t>
            </a:r>
          </a:p>
          <a:p>
            <a:pPr lvl="1"/>
            <a:r>
              <a:rPr lang="et-EE" smtClean="0"/>
              <a:t>Teine tase</a:t>
            </a:r>
          </a:p>
          <a:p>
            <a:pPr lvl="2"/>
            <a:r>
              <a:rPr lang="et-EE" smtClean="0"/>
              <a:t>Kolmas tase</a:t>
            </a:r>
          </a:p>
          <a:p>
            <a:pPr lvl="3"/>
            <a:r>
              <a:rPr lang="et-EE" smtClean="0"/>
              <a:t>Neljas tase</a:t>
            </a:r>
          </a:p>
          <a:p>
            <a:pPr lvl="4"/>
            <a:r>
              <a:rPr lang="et-EE" smtClean="0"/>
              <a:t>Viies tase</a:t>
            </a:r>
            <a:endParaRPr lang="et-EE"/>
          </a:p>
        </p:txBody>
      </p:sp>
      <p:sp>
        <p:nvSpPr>
          <p:cNvPr id="4" name="Sisu kohatäide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t-EE" smtClean="0"/>
              <a:t>Klõpsake juhtslaidi teksti laadide redigeerimiseks</a:t>
            </a:r>
          </a:p>
          <a:p>
            <a:pPr lvl="1"/>
            <a:r>
              <a:rPr lang="et-EE" smtClean="0"/>
              <a:t>Teine tase</a:t>
            </a:r>
          </a:p>
          <a:p>
            <a:pPr lvl="2"/>
            <a:r>
              <a:rPr lang="et-EE" smtClean="0"/>
              <a:t>Kolmas tase</a:t>
            </a:r>
          </a:p>
          <a:p>
            <a:pPr lvl="3"/>
            <a:r>
              <a:rPr lang="et-EE" smtClean="0"/>
              <a:t>Neljas tase</a:t>
            </a:r>
          </a:p>
          <a:p>
            <a:pPr lvl="4"/>
            <a:r>
              <a:rPr lang="et-EE" smtClean="0"/>
              <a:t>Viies tase</a:t>
            </a:r>
            <a:endParaRPr lang="et-EE"/>
          </a:p>
        </p:txBody>
      </p:sp>
      <p:sp>
        <p:nvSpPr>
          <p:cNvPr id="5" name="Kuupäeva kohatäid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AE99A-A1D1-4ABE-8257-4DFE65B69C3F}" type="datetimeFigureOut">
              <a:rPr lang="et-EE" smtClean="0"/>
              <a:t>27.11.2011</a:t>
            </a:fld>
            <a:endParaRPr lang="et-EE"/>
          </a:p>
        </p:txBody>
      </p:sp>
      <p:sp>
        <p:nvSpPr>
          <p:cNvPr id="6" name="Jaluse kohatäid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t-EE"/>
          </a:p>
        </p:txBody>
      </p:sp>
      <p:sp>
        <p:nvSpPr>
          <p:cNvPr id="7" name="Slaidinumbri kohatä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D0617-0E67-4722-BF70-32AD8983E014}" type="slidenum">
              <a:rPr lang="et-EE" smtClean="0"/>
              <a:t>‹#›</a:t>
            </a:fld>
            <a:endParaRPr lang="et-E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õrdl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ealkiri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t-EE" smtClean="0"/>
              <a:t>Klõpsake tiitlilaadi muutmiseks</a:t>
            </a:r>
            <a:endParaRPr lang="et-EE"/>
          </a:p>
        </p:txBody>
      </p:sp>
      <p:sp>
        <p:nvSpPr>
          <p:cNvPr id="3" name="Teksti kohatäid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t-EE" smtClean="0"/>
              <a:t>Klõpsake juhtslaidi teksti laadide redigeerimiseks</a:t>
            </a:r>
          </a:p>
        </p:txBody>
      </p:sp>
      <p:sp>
        <p:nvSpPr>
          <p:cNvPr id="4" name="Sisu kohatäide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t-EE" smtClean="0"/>
              <a:t>Klõpsake juhtslaidi teksti laadide redigeerimiseks</a:t>
            </a:r>
          </a:p>
          <a:p>
            <a:pPr lvl="1"/>
            <a:r>
              <a:rPr lang="et-EE" smtClean="0"/>
              <a:t>Teine tase</a:t>
            </a:r>
          </a:p>
          <a:p>
            <a:pPr lvl="2"/>
            <a:r>
              <a:rPr lang="et-EE" smtClean="0"/>
              <a:t>Kolmas tase</a:t>
            </a:r>
          </a:p>
          <a:p>
            <a:pPr lvl="3"/>
            <a:r>
              <a:rPr lang="et-EE" smtClean="0"/>
              <a:t>Neljas tase</a:t>
            </a:r>
          </a:p>
          <a:p>
            <a:pPr lvl="4"/>
            <a:r>
              <a:rPr lang="et-EE" smtClean="0"/>
              <a:t>Viies tase</a:t>
            </a:r>
            <a:endParaRPr lang="et-EE"/>
          </a:p>
        </p:txBody>
      </p:sp>
      <p:sp>
        <p:nvSpPr>
          <p:cNvPr id="5" name="Teksti kohatäid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t-EE" smtClean="0"/>
              <a:t>Klõpsake juhtslaidi teksti laadide redigeerimiseks</a:t>
            </a:r>
          </a:p>
        </p:txBody>
      </p:sp>
      <p:sp>
        <p:nvSpPr>
          <p:cNvPr id="6" name="Sisu kohatäide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t-EE" smtClean="0"/>
              <a:t>Klõpsake juhtslaidi teksti laadide redigeerimiseks</a:t>
            </a:r>
          </a:p>
          <a:p>
            <a:pPr lvl="1"/>
            <a:r>
              <a:rPr lang="et-EE" smtClean="0"/>
              <a:t>Teine tase</a:t>
            </a:r>
          </a:p>
          <a:p>
            <a:pPr lvl="2"/>
            <a:r>
              <a:rPr lang="et-EE" smtClean="0"/>
              <a:t>Kolmas tase</a:t>
            </a:r>
          </a:p>
          <a:p>
            <a:pPr lvl="3"/>
            <a:r>
              <a:rPr lang="et-EE" smtClean="0"/>
              <a:t>Neljas tase</a:t>
            </a:r>
          </a:p>
          <a:p>
            <a:pPr lvl="4"/>
            <a:r>
              <a:rPr lang="et-EE" smtClean="0"/>
              <a:t>Viies tase</a:t>
            </a:r>
            <a:endParaRPr lang="et-EE"/>
          </a:p>
        </p:txBody>
      </p:sp>
      <p:sp>
        <p:nvSpPr>
          <p:cNvPr id="7" name="Kuupäeva kohatäid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AE99A-A1D1-4ABE-8257-4DFE65B69C3F}" type="datetimeFigureOut">
              <a:rPr lang="et-EE" smtClean="0"/>
              <a:t>27.11.2011</a:t>
            </a:fld>
            <a:endParaRPr lang="et-EE"/>
          </a:p>
        </p:txBody>
      </p:sp>
      <p:sp>
        <p:nvSpPr>
          <p:cNvPr id="8" name="Jaluse kohatäid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t-EE"/>
          </a:p>
        </p:txBody>
      </p:sp>
      <p:sp>
        <p:nvSpPr>
          <p:cNvPr id="9" name="Slaidinumbri kohatä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D0617-0E67-4722-BF70-32AD8983E014}" type="slidenum">
              <a:rPr lang="et-EE" smtClean="0"/>
              <a:t>‹#›</a:t>
            </a:fld>
            <a:endParaRPr lang="et-E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inult ti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ealkiri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t-EE" smtClean="0"/>
              <a:t>Klõpsake tiitlilaadi muutmiseks</a:t>
            </a:r>
            <a:endParaRPr lang="et-EE"/>
          </a:p>
        </p:txBody>
      </p:sp>
      <p:sp>
        <p:nvSpPr>
          <p:cNvPr id="3" name="Kuupäeva kohatäid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AE99A-A1D1-4ABE-8257-4DFE65B69C3F}" type="datetimeFigureOut">
              <a:rPr lang="et-EE" smtClean="0"/>
              <a:t>27.11.2011</a:t>
            </a:fld>
            <a:endParaRPr lang="et-EE"/>
          </a:p>
        </p:txBody>
      </p:sp>
      <p:sp>
        <p:nvSpPr>
          <p:cNvPr id="4" name="Jaluse kohatäid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t-EE"/>
          </a:p>
        </p:txBody>
      </p:sp>
      <p:sp>
        <p:nvSpPr>
          <p:cNvPr id="5" name="Slaidinumbri kohatä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D0617-0E67-4722-BF70-32AD8983E014}" type="slidenum">
              <a:rPr lang="et-EE" smtClean="0"/>
              <a:t>‹#›</a:t>
            </a:fld>
            <a:endParaRPr lang="et-E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üh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uupäeva kohatäid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AE99A-A1D1-4ABE-8257-4DFE65B69C3F}" type="datetimeFigureOut">
              <a:rPr lang="et-EE" smtClean="0"/>
              <a:t>27.11.2011</a:t>
            </a:fld>
            <a:endParaRPr lang="et-EE"/>
          </a:p>
        </p:txBody>
      </p:sp>
      <p:sp>
        <p:nvSpPr>
          <p:cNvPr id="3" name="Jaluse kohatäid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t-EE"/>
          </a:p>
        </p:txBody>
      </p:sp>
      <p:sp>
        <p:nvSpPr>
          <p:cNvPr id="4" name="Slaidinumbri kohatä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D0617-0E67-4722-BF70-32AD8983E014}" type="slidenum">
              <a:rPr lang="et-EE" smtClean="0"/>
              <a:t>‹#›</a:t>
            </a:fld>
            <a:endParaRPr lang="et-E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Pealdisega sis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ealkiri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t-EE" smtClean="0"/>
              <a:t>Klõpsake tiitlilaadi muutmiseks</a:t>
            </a:r>
            <a:endParaRPr lang="et-EE"/>
          </a:p>
        </p:txBody>
      </p:sp>
      <p:sp>
        <p:nvSpPr>
          <p:cNvPr id="3" name="Sisu kohatäide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t-EE" smtClean="0"/>
              <a:t>Klõpsake juhtslaidi teksti laadide redigeerimiseks</a:t>
            </a:r>
          </a:p>
          <a:p>
            <a:pPr lvl="1"/>
            <a:r>
              <a:rPr lang="et-EE" smtClean="0"/>
              <a:t>Teine tase</a:t>
            </a:r>
          </a:p>
          <a:p>
            <a:pPr lvl="2"/>
            <a:r>
              <a:rPr lang="et-EE" smtClean="0"/>
              <a:t>Kolmas tase</a:t>
            </a:r>
          </a:p>
          <a:p>
            <a:pPr lvl="3"/>
            <a:r>
              <a:rPr lang="et-EE" smtClean="0"/>
              <a:t>Neljas tase</a:t>
            </a:r>
          </a:p>
          <a:p>
            <a:pPr lvl="4"/>
            <a:r>
              <a:rPr lang="et-EE" smtClean="0"/>
              <a:t>Viies tase</a:t>
            </a:r>
            <a:endParaRPr lang="et-EE"/>
          </a:p>
        </p:txBody>
      </p:sp>
      <p:sp>
        <p:nvSpPr>
          <p:cNvPr id="4" name="Teksti kohatäid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t-EE" smtClean="0"/>
              <a:t>Klõpsake juhtslaidi teksti laadide redigeerimiseks</a:t>
            </a:r>
          </a:p>
        </p:txBody>
      </p:sp>
      <p:sp>
        <p:nvSpPr>
          <p:cNvPr id="5" name="Kuupäeva kohatäid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AE99A-A1D1-4ABE-8257-4DFE65B69C3F}" type="datetimeFigureOut">
              <a:rPr lang="et-EE" smtClean="0"/>
              <a:t>27.11.2011</a:t>
            </a:fld>
            <a:endParaRPr lang="et-EE"/>
          </a:p>
        </p:txBody>
      </p:sp>
      <p:sp>
        <p:nvSpPr>
          <p:cNvPr id="6" name="Jaluse kohatäid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t-EE"/>
          </a:p>
        </p:txBody>
      </p:sp>
      <p:sp>
        <p:nvSpPr>
          <p:cNvPr id="7" name="Slaidinumbri kohatä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D0617-0E67-4722-BF70-32AD8983E014}" type="slidenum">
              <a:rPr lang="et-EE" smtClean="0"/>
              <a:t>‹#›</a:t>
            </a:fld>
            <a:endParaRPr lang="et-E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ldiallkirjaga pi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ealkiri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t-EE" smtClean="0"/>
              <a:t>Klõpsake tiitlilaadi muutmiseks</a:t>
            </a:r>
            <a:endParaRPr lang="et-EE"/>
          </a:p>
        </p:txBody>
      </p:sp>
      <p:sp>
        <p:nvSpPr>
          <p:cNvPr id="3" name="Pildi kohatäid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t-EE"/>
          </a:p>
        </p:txBody>
      </p:sp>
      <p:sp>
        <p:nvSpPr>
          <p:cNvPr id="4" name="Teksti kohatäid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t-EE" smtClean="0"/>
              <a:t>Klõpsake juhtslaidi teksti laadide redigeerimiseks</a:t>
            </a:r>
          </a:p>
        </p:txBody>
      </p:sp>
      <p:sp>
        <p:nvSpPr>
          <p:cNvPr id="5" name="Kuupäeva kohatäid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AE99A-A1D1-4ABE-8257-4DFE65B69C3F}" type="datetimeFigureOut">
              <a:rPr lang="et-EE" smtClean="0"/>
              <a:t>27.11.2011</a:t>
            </a:fld>
            <a:endParaRPr lang="et-EE"/>
          </a:p>
        </p:txBody>
      </p:sp>
      <p:sp>
        <p:nvSpPr>
          <p:cNvPr id="6" name="Jaluse kohatäid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t-EE"/>
          </a:p>
        </p:txBody>
      </p:sp>
      <p:sp>
        <p:nvSpPr>
          <p:cNvPr id="7" name="Slaidinumbri kohatä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D0617-0E67-4722-BF70-32AD8983E014}" type="slidenum">
              <a:rPr lang="et-EE" smtClean="0"/>
              <a:t>‹#›</a:t>
            </a:fld>
            <a:endParaRPr lang="et-E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ealkirja kohatäid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t-EE" smtClean="0"/>
              <a:t>Klõpsake tiitlilaadi muutmiseks</a:t>
            </a:r>
            <a:endParaRPr lang="et-EE"/>
          </a:p>
        </p:txBody>
      </p:sp>
      <p:sp>
        <p:nvSpPr>
          <p:cNvPr id="3" name="Teksti kohatäid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t-EE" smtClean="0"/>
              <a:t>Klõpsake juhtslaidi teksti laadide redigeerimiseks</a:t>
            </a:r>
          </a:p>
          <a:p>
            <a:pPr lvl="1"/>
            <a:r>
              <a:rPr lang="et-EE" smtClean="0"/>
              <a:t>Teine tase</a:t>
            </a:r>
          </a:p>
          <a:p>
            <a:pPr lvl="2"/>
            <a:r>
              <a:rPr lang="et-EE" smtClean="0"/>
              <a:t>Kolmas tase</a:t>
            </a:r>
          </a:p>
          <a:p>
            <a:pPr lvl="3"/>
            <a:r>
              <a:rPr lang="et-EE" smtClean="0"/>
              <a:t>Neljas tase</a:t>
            </a:r>
          </a:p>
          <a:p>
            <a:pPr lvl="4"/>
            <a:r>
              <a:rPr lang="et-EE" smtClean="0"/>
              <a:t>Viies tase</a:t>
            </a:r>
            <a:endParaRPr lang="et-EE"/>
          </a:p>
        </p:txBody>
      </p:sp>
      <p:sp>
        <p:nvSpPr>
          <p:cNvPr id="4" name="Kuupäeva kohatäid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BAE99A-A1D1-4ABE-8257-4DFE65B69C3F}" type="datetimeFigureOut">
              <a:rPr lang="et-EE" smtClean="0"/>
              <a:t>27.11.2011</a:t>
            </a:fld>
            <a:endParaRPr lang="et-EE"/>
          </a:p>
        </p:txBody>
      </p:sp>
      <p:sp>
        <p:nvSpPr>
          <p:cNvPr id="5" name="Jaluse kohatäid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t-EE"/>
          </a:p>
        </p:txBody>
      </p:sp>
      <p:sp>
        <p:nvSpPr>
          <p:cNvPr id="6" name="Slaidinumbri kohatäid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4D0617-0E67-4722-BF70-32AD8983E014}" type="slidenum">
              <a:rPr lang="et-EE" smtClean="0"/>
              <a:t>‹#›</a:t>
            </a:fld>
            <a:endParaRPr lang="et-E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t-E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8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t-EE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ESTONIA</a:t>
            </a:r>
            <a:endParaRPr lang="et-EE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t-EE" dirty="0" smtClean="0"/>
          </a:p>
        </p:txBody>
      </p:sp>
    </p:spTree>
    <p:extLst>
      <p:ext uri="{BB962C8B-B14F-4D97-AF65-F5344CB8AC3E}">
        <p14:creationId xmlns:p14="http://schemas.microsoft.com/office/powerpoint/2010/main" val="98407926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t-EE" dirty="0" smtClean="0"/>
              <a:t>Modern side of Tallinn</a:t>
            </a:r>
            <a:endParaRPr lang="et-EE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524000"/>
            <a:ext cx="7416824" cy="49445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3202211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5556" y="764704"/>
            <a:ext cx="7992888" cy="53285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9877460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t-EE" dirty="0" err="1" smtClean="0"/>
              <a:t>University</a:t>
            </a:r>
            <a:r>
              <a:rPr lang="et-EE" dirty="0" smtClean="0"/>
              <a:t> </a:t>
            </a:r>
            <a:r>
              <a:rPr lang="et-EE" dirty="0" err="1" smtClean="0"/>
              <a:t>city</a:t>
            </a:r>
            <a:r>
              <a:rPr lang="et-EE" dirty="0" smtClean="0"/>
              <a:t> - Tartu</a:t>
            </a:r>
            <a:endParaRPr lang="et-EE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3" y="1528763"/>
            <a:ext cx="7678866" cy="51064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3163942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t-EE" dirty="0" smtClean="0"/>
              <a:t>Estonian Song Festival</a:t>
            </a:r>
            <a:endParaRPr lang="et-EE" dirty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015" y="2152650"/>
            <a:ext cx="7855071" cy="35085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3146958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t-EE" dirty="0" err="1" smtClean="0"/>
              <a:t>Most</a:t>
            </a:r>
            <a:r>
              <a:rPr lang="et-EE" dirty="0" smtClean="0"/>
              <a:t> </a:t>
            </a:r>
            <a:r>
              <a:rPr lang="et-EE" dirty="0" err="1" smtClean="0"/>
              <a:t>beautiful</a:t>
            </a:r>
            <a:r>
              <a:rPr lang="et-EE" dirty="0" smtClean="0"/>
              <a:t> </a:t>
            </a:r>
            <a:r>
              <a:rPr lang="et-EE" dirty="0" err="1" smtClean="0"/>
              <a:t>sentences</a:t>
            </a:r>
            <a:r>
              <a:rPr lang="et-EE" dirty="0" smtClean="0"/>
              <a:t> </a:t>
            </a:r>
            <a:r>
              <a:rPr lang="et-EE" dirty="0" err="1" smtClean="0"/>
              <a:t>in</a:t>
            </a:r>
            <a:r>
              <a:rPr lang="et-EE" dirty="0" smtClean="0"/>
              <a:t> </a:t>
            </a:r>
            <a:r>
              <a:rPr lang="et-EE" dirty="0" err="1" smtClean="0"/>
              <a:t>Estonian</a:t>
            </a:r>
            <a:endParaRPr lang="et-EE" dirty="0"/>
          </a:p>
        </p:txBody>
      </p:sp>
      <p:pic>
        <p:nvPicPr>
          <p:cNvPr id="14337" name="Picture 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556792"/>
            <a:ext cx="10869078" cy="42484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3398313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t-EE" dirty="0" err="1" smtClean="0"/>
              <a:t>Learn</a:t>
            </a:r>
            <a:r>
              <a:rPr lang="et-EE" dirty="0" smtClean="0"/>
              <a:t> </a:t>
            </a:r>
            <a:r>
              <a:rPr lang="et-EE" dirty="0" err="1" smtClean="0"/>
              <a:t>Estonian</a:t>
            </a:r>
            <a:r>
              <a:rPr lang="et-EE" dirty="0" err="1" smtClean="0">
                <a:sym typeface="Wingdings" pitchFamily="2" charset="2"/>
              </a:rPr>
              <a:t></a:t>
            </a:r>
            <a:endParaRPr lang="et-E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t-EE" dirty="0" smtClean="0"/>
              <a:t>Tere! – </a:t>
            </a:r>
            <a:r>
              <a:rPr lang="et-EE" dirty="0" err="1" smtClean="0"/>
              <a:t>Hello</a:t>
            </a:r>
            <a:r>
              <a:rPr lang="et-EE" dirty="0" smtClean="0"/>
              <a:t>!</a:t>
            </a:r>
          </a:p>
          <a:p>
            <a:r>
              <a:rPr lang="et-EE" dirty="0" smtClean="0"/>
              <a:t>Aitäh! – </a:t>
            </a:r>
            <a:r>
              <a:rPr lang="et-EE" dirty="0" err="1" smtClean="0"/>
              <a:t>Thank</a:t>
            </a:r>
            <a:r>
              <a:rPr lang="et-EE" dirty="0" smtClean="0"/>
              <a:t> </a:t>
            </a:r>
            <a:r>
              <a:rPr lang="et-EE" dirty="0" err="1" smtClean="0"/>
              <a:t>You</a:t>
            </a:r>
            <a:r>
              <a:rPr lang="et-EE" dirty="0" smtClean="0"/>
              <a:t>!</a:t>
            </a:r>
          </a:p>
          <a:p>
            <a:r>
              <a:rPr lang="et-EE" dirty="0" smtClean="0"/>
              <a:t>Ma armastan sind – I love </a:t>
            </a:r>
            <a:r>
              <a:rPr lang="et-EE" dirty="0" err="1" smtClean="0"/>
              <a:t>you</a:t>
            </a:r>
            <a:endParaRPr lang="et-EE" dirty="0"/>
          </a:p>
        </p:txBody>
      </p:sp>
    </p:spTree>
    <p:extLst>
      <p:ext uri="{BB962C8B-B14F-4D97-AF65-F5344CB8AC3E}">
        <p14:creationId xmlns:p14="http://schemas.microsoft.com/office/powerpoint/2010/main" val="264913613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t-EE" dirty="0" err="1" smtClean="0"/>
              <a:t>Most</a:t>
            </a:r>
            <a:r>
              <a:rPr lang="et-EE" dirty="0" smtClean="0"/>
              <a:t> </a:t>
            </a:r>
            <a:r>
              <a:rPr lang="et-EE" dirty="0" err="1" smtClean="0"/>
              <a:t>important</a:t>
            </a:r>
            <a:r>
              <a:rPr lang="et-EE" dirty="0" smtClean="0"/>
              <a:t> </a:t>
            </a:r>
            <a:r>
              <a:rPr lang="et-EE" dirty="0" err="1" smtClean="0"/>
              <a:t>holidays</a:t>
            </a:r>
            <a:endParaRPr lang="et-EE" dirty="0"/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60524" y="2495550"/>
            <a:ext cx="10270754" cy="33097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7134641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t-EE" dirty="0" err="1" smtClean="0"/>
              <a:t>Cuisine</a:t>
            </a:r>
            <a:endParaRPr lang="et-EE" dirty="0"/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84" y="1340767"/>
            <a:ext cx="5505020" cy="3670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38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1082824"/>
            <a:ext cx="4067944" cy="40679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38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1056" y="3757113"/>
            <a:ext cx="3810000" cy="2857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8662455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763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t-EE" dirty="0" smtClean="0"/>
              <a:t>THANK YOU!</a:t>
            </a:r>
            <a:r>
              <a:rPr lang="et-EE" dirty="0" smtClean="0">
                <a:sym typeface="Wingdings" pitchFamily="2" charset="2"/>
              </a:rPr>
              <a:t/>
            </a:r>
            <a:br>
              <a:rPr lang="et-EE" dirty="0" smtClean="0">
                <a:sym typeface="Wingdings" pitchFamily="2" charset="2"/>
              </a:rPr>
            </a:br>
            <a:r>
              <a:rPr lang="et-EE" dirty="0" err="1" smtClean="0">
                <a:sym typeface="Wingdings" pitchFamily="2" charset="2"/>
              </a:rPr>
              <a:t>Aitäh</a:t>
            </a:r>
            <a:endParaRPr lang="et-EE" dirty="0"/>
          </a:p>
        </p:txBody>
      </p:sp>
    </p:spTree>
    <p:extLst>
      <p:ext uri="{BB962C8B-B14F-4D97-AF65-F5344CB8AC3E}">
        <p14:creationId xmlns:p14="http://schemas.microsoft.com/office/powerpoint/2010/main" val="26414489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olitical map of Europ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222336"/>
            <a:ext cx="5328592" cy="66007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182994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www.twizi.com/images/world_map_blue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720" y="308404"/>
            <a:ext cx="5554799" cy="34086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://travelingluck.com/maps/en-map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2420888"/>
            <a:ext cx="3816424" cy="40844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592691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t-EE" dirty="0" err="1" smtClean="0"/>
              <a:t>Facts</a:t>
            </a:r>
            <a:r>
              <a:rPr lang="et-EE" dirty="0" smtClean="0"/>
              <a:t> </a:t>
            </a:r>
            <a:r>
              <a:rPr lang="et-EE" dirty="0" err="1" smtClean="0"/>
              <a:t>about</a:t>
            </a:r>
            <a:r>
              <a:rPr lang="et-EE" dirty="0" smtClean="0"/>
              <a:t> Estonia</a:t>
            </a:r>
            <a:endParaRPr lang="et-EE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395536" y="1679580"/>
            <a:ext cx="4320480" cy="4525963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Territory: 45</a:t>
            </a:r>
            <a:r>
              <a:rPr lang="et-EE" dirty="0" smtClean="0"/>
              <a:t>.</a:t>
            </a:r>
            <a:r>
              <a:rPr lang="en-US" dirty="0" smtClean="0"/>
              <a:t>227 km</a:t>
            </a:r>
            <a:r>
              <a:rPr lang="en-US" baseline="30000" dirty="0" smtClean="0"/>
              <a:t>2</a:t>
            </a:r>
            <a:endParaRPr lang="et-EE" baseline="30000" dirty="0" smtClean="0"/>
          </a:p>
          <a:p>
            <a:r>
              <a:rPr lang="et-EE" dirty="0" err="1" smtClean="0"/>
              <a:t>Population</a:t>
            </a:r>
            <a:r>
              <a:rPr lang="et-EE" dirty="0"/>
              <a:t>: </a:t>
            </a:r>
            <a:r>
              <a:rPr lang="et-EE" dirty="0" smtClean="0"/>
              <a:t>1.3 </a:t>
            </a:r>
            <a:r>
              <a:rPr lang="et-EE" dirty="0" err="1" smtClean="0"/>
              <a:t>million</a:t>
            </a:r>
            <a:r>
              <a:rPr lang="et-EE" dirty="0" smtClean="0"/>
              <a:t> </a:t>
            </a:r>
          </a:p>
          <a:p>
            <a:r>
              <a:rPr lang="et-EE" dirty="0" err="1" smtClean="0"/>
              <a:t>Capital</a:t>
            </a:r>
            <a:r>
              <a:rPr lang="et-EE" dirty="0" smtClean="0"/>
              <a:t>: Tallinn</a:t>
            </a:r>
          </a:p>
          <a:p>
            <a:r>
              <a:rPr lang="et-EE" dirty="0" err="1" smtClean="0"/>
              <a:t>Islands</a:t>
            </a:r>
            <a:r>
              <a:rPr lang="et-EE" dirty="0" smtClean="0"/>
              <a:t>: ca 1500</a:t>
            </a:r>
          </a:p>
          <a:p>
            <a:r>
              <a:rPr lang="et-EE" dirty="0" err="1" smtClean="0"/>
              <a:t>Currency</a:t>
            </a:r>
            <a:r>
              <a:rPr lang="et-EE" dirty="0" smtClean="0"/>
              <a:t>: Euro</a:t>
            </a:r>
          </a:p>
          <a:p>
            <a:r>
              <a:rPr lang="et-EE" dirty="0" err="1" smtClean="0"/>
              <a:t>Ethnic</a:t>
            </a:r>
            <a:r>
              <a:rPr lang="et-EE" dirty="0" smtClean="0"/>
              <a:t> </a:t>
            </a:r>
            <a:r>
              <a:rPr lang="et-EE" dirty="0" err="1" smtClean="0"/>
              <a:t>groups</a:t>
            </a:r>
            <a:r>
              <a:rPr lang="et-EE" dirty="0" smtClean="0"/>
              <a:t>:</a:t>
            </a:r>
          </a:p>
          <a:p>
            <a:pPr marL="0" indent="0">
              <a:buNone/>
            </a:pPr>
            <a:r>
              <a:rPr lang="et-EE" dirty="0"/>
              <a:t>	</a:t>
            </a:r>
            <a:r>
              <a:rPr lang="et-EE" dirty="0" smtClean="0"/>
              <a:t>68% </a:t>
            </a:r>
            <a:r>
              <a:rPr lang="et-EE" dirty="0" err="1" smtClean="0"/>
              <a:t>estonians</a:t>
            </a:r>
            <a:endParaRPr lang="et-EE" dirty="0" smtClean="0"/>
          </a:p>
          <a:p>
            <a:pPr marL="0" indent="0">
              <a:buNone/>
            </a:pPr>
            <a:r>
              <a:rPr lang="et-EE" dirty="0"/>
              <a:t>	</a:t>
            </a:r>
            <a:r>
              <a:rPr lang="et-EE" dirty="0" smtClean="0"/>
              <a:t>25% </a:t>
            </a:r>
            <a:r>
              <a:rPr lang="et-EE" dirty="0" err="1" smtClean="0"/>
              <a:t>russians</a:t>
            </a:r>
            <a:endParaRPr lang="et-EE" dirty="0" smtClean="0"/>
          </a:p>
          <a:p>
            <a:r>
              <a:rPr lang="et-EE" dirty="0" err="1" smtClean="0"/>
              <a:t>Official</a:t>
            </a:r>
            <a:r>
              <a:rPr lang="et-EE" dirty="0" smtClean="0"/>
              <a:t> </a:t>
            </a:r>
            <a:r>
              <a:rPr lang="et-EE" dirty="0" err="1" smtClean="0"/>
              <a:t>language</a:t>
            </a:r>
            <a:r>
              <a:rPr lang="et-EE" dirty="0" smtClean="0"/>
              <a:t>: </a:t>
            </a:r>
            <a:r>
              <a:rPr lang="et-EE" dirty="0" err="1" smtClean="0"/>
              <a:t>Estonian</a:t>
            </a:r>
            <a:endParaRPr lang="et-EE" dirty="0" smtClean="0"/>
          </a:p>
          <a:p>
            <a:r>
              <a:rPr lang="et-EE" dirty="0" err="1" smtClean="0"/>
              <a:t>Highest</a:t>
            </a:r>
            <a:r>
              <a:rPr lang="et-EE" dirty="0" smtClean="0"/>
              <a:t> </a:t>
            </a:r>
            <a:r>
              <a:rPr lang="et-EE" dirty="0" err="1" smtClean="0"/>
              <a:t>point</a:t>
            </a:r>
            <a:r>
              <a:rPr lang="et-EE" dirty="0" smtClean="0"/>
              <a:t>: 318m</a:t>
            </a:r>
          </a:p>
          <a:p>
            <a:endParaRPr lang="et-EE" dirty="0" smtClean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endParaRPr lang="et-EE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1679580"/>
            <a:ext cx="3920436" cy="30963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711609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t-EE" dirty="0" smtClean="0"/>
              <a:t>Tallinn </a:t>
            </a:r>
            <a:r>
              <a:rPr lang="et-EE" dirty="0" err="1" smtClean="0"/>
              <a:t>old</a:t>
            </a:r>
            <a:r>
              <a:rPr lang="et-EE" dirty="0" smtClean="0"/>
              <a:t> </a:t>
            </a:r>
            <a:r>
              <a:rPr lang="et-EE" dirty="0" err="1" smtClean="0"/>
              <a:t>town</a:t>
            </a:r>
            <a:r>
              <a:rPr lang="et-EE" dirty="0" smtClean="0"/>
              <a:t> and sea</a:t>
            </a:r>
            <a:endParaRPr lang="et-EE" dirty="0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8875" y="1124743"/>
            <a:ext cx="4231357" cy="56418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2786181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t-EE" dirty="0" smtClean="0"/>
              <a:t>Town hall </a:t>
            </a:r>
            <a:r>
              <a:rPr lang="et-EE" dirty="0" err="1" smtClean="0"/>
              <a:t>in</a:t>
            </a:r>
            <a:r>
              <a:rPr lang="et-EE" dirty="0" smtClean="0"/>
              <a:t> Tallinn</a:t>
            </a:r>
            <a:endParaRPr lang="et-EE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9" y="1528763"/>
            <a:ext cx="7426568" cy="49386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1333319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t-EE" dirty="0" smtClean="0"/>
              <a:t>Oleviste </a:t>
            </a:r>
            <a:r>
              <a:rPr lang="et-EE" dirty="0" err="1" smtClean="0"/>
              <a:t>church</a:t>
            </a:r>
            <a:r>
              <a:rPr lang="et-EE" dirty="0" smtClean="0"/>
              <a:t> </a:t>
            </a:r>
            <a:r>
              <a:rPr lang="et-EE" dirty="0" err="1" smtClean="0"/>
              <a:t>in</a:t>
            </a:r>
            <a:r>
              <a:rPr lang="et-EE" dirty="0" smtClean="0"/>
              <a:t> Tallinn</a:t>
            </a:r>
            <a:endParaRPr lang="et-EE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523999"/>
            <a:ext cx="7704856" cy="51365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6715764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t-EE" dirty="0" smtClean="0"/>
              <a:t>Tallinn at </a:t>
            </a:r>
            <a:r>
              <a:rPr lang="et-EE" dirty="0" err="1" smtClean="0"/>
              <a:t>night</a:t>
            </a:r>
            <a:endParaRPr lang="et-EE" dirty="0"/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8416" y="1524000"/>
            <a:ext cx="7285992" cy="4857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8409596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t-EE" dirty="0" smtClean="0"/>
              <a:t>Tallinn at </a:t>
            </a:r>
            <a:r>
              <a:rPr lang="et-EE" dirty="0" err="1" smtClean="0"/>
              <a:t>night</a:t>
            </a:r>
            <a:r>
              <a:rPr lang="et-EE" dirty="0" smtClean="0"/>
              <a:t> 2</a:t>
            </a:r>
            <a:endParaRPr lang="et-EE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8237" y="1528763"/>
            <a:ext cx="7297091" cy="48525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3473277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'i kujundus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263</TotalTime>
  <Words>73</Words>
  <Application>Microsoft Office PowerPoint</Application>
  <PresentationFormat>On-screen Show (4:3)</PresentationFormat>
  <Paragraphs>28</Paragraphs>
  <Slides>18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Office'i kujundus</vt:lpstr>
      <vt:lpstr>ESTONIA</vt:lpstr>
      <vt:lpstr>PowerPoint Presentation</vt:lpstr>
      <vt:lpstr>PowerPoint Presentation</vt:lpstr>
      <vt:lpstr>Facts about Estonia</vt:lpstr>
      <vt:lpstr>Tallinn old town and sea</vt:lpstr>
      <vt:lpstr>Town hall in Tallinn</vt:lpstr>
      <vt:lpstr>Oleviste church in Tallinn</vt:lpstr>
      <vt:lpstr>Tallinn at night</vt:lpstr>
      <vt:lpstr>Tallinn at night 2</vt:lpstr>
      <vt:lpstr>Modern side of Tallinn</vt:lpstr>
      <vt:lpstr>PowerPoint Presentation</vt:lpstr>
      <vt:lpstr>University city - Tartu</vt:lpstr>
      <vt:lpstr>Estonian Song Festival</vt:lpstr>
      <vt:lpstr>Most beautiful sentences in Estonian</vt:lpstr>
      <vt:lpstr>Learn Estonian</vt:lpstr>
      <vt:lpstr>Most important holidays</vt:lpstr>
      <vt:lpstr>Cuisine</vt:lpstr>
      <vt:lpstr>THANK YOU! Aitäh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ESTONIA</dc:title>
  <dc:creator>Juhan</dc:creator>
  <cp:lastModifiedBy>Juhan</cp:lastModifiedBy>
  <cp:revision>15</cp:revision>
  <dcterms:created xsi:type="dcterms:W3CDTF">2011-09-21T14:21:03Z</dcterms:created>
  <dcterms:modified xsi:type="dcterms:W3CDTF">2011-11-26T16:07:42Z</dcterms:modified>
</cp:coreProperties>
</file>